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6B65-C882-4AE7-BBF2-C2ED533ED4C1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C5AF-1928-457B-B055-0BCD5D5F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79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6B65-C882-4AE7-BBF2-C2ED533ED4C1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C5AF-1928-457B-B055-0BCD5D5F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0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6B65-C882-4AE7-BBF2-C2ED533ED4C1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C5AF-1928-457B-B055-0BCD5D5F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1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6B65-C882-4AE7-BBF2-C2ED533ED4C1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C5AF-1928-457B-B055-0BCD5D5F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2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6B65-C882-4AE7-BBF2-C2ED533ED4C1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C5AF-1928-457B-B055-0BCD5D5F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6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6B65-C882-4AE7-BBF2-C2ED533ED4C1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C5AF-1928-457B-B055-0BCD5D5F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0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6B65-C882-4AE7-BBF2-C2ED533ED4C1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C5AF-1928-457B-B055-0BCD5D5F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9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6B65-C882-4AE7-BBF2-C2ED533ED4C1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C5AF-1928-457B-B055-0BCD5D5F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9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6B65-C882-4AE7-BBF2-C2ED533ED4C1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C5AF-1928-457B-B055-0BCD5D5F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7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6B65-C882-4AE7-BBF2-C2ED533ED4C1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C5AF-1928-457B-B055-0BCD5D5F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6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6B65-C882-4AE7-BBF2-C2ED533ED4C1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C5AF-1928-457B-B055-0BCD5D5F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0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6B65-C882-4AE7-BBF2-C2ED533ED4C1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2C5AF-1928-457B-B055-0BCD5D5F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site.xavier.edu/polt/typewriters/tw-history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997" y="4954732"/>
            <a:ext cx="3734263" cy="143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004" y="1468582"/>
            <a:ext cx="2107996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0291" y="34636"/>
            <a:ext cx="8229600" cy="1143000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b="1" dirty="0" smtClean="0"/>
              <a:t>QWERTY</a:t>
            </a:r>
            <a:r>
              <a:rPr lang="en-US" dirty="0" smtClean="0"/>
              <a:t> Keyboard?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799" y="1066800"/>
            <a:ext cx="4572001" cy="5638800"/>
          </a:xfrm>
          <a:ln w="50800" cap="rnd">
            <a:solidFill>
              <a:schemeClr val="tx1"/>
            </a:solidFill>
            <a:prstDash val="sysDot"/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b="1" dirty="0"/>
              <a:t> </a:t>
            </a:r>
            <a:endParaRPr lang="en-US" b="1" dirty="0" smtClean="0"/>
          </a:p>
          <a:p>
            <a:pPr marL="0" indent="0">
              <a:buNone/>
            </a:pPr>
            <a:r>
              <a:rPr lang="en-US" sz="6400" dirty="0" smtClean="0"/>
              <a:t>QWERTY </a:t>
            </a:r>
            <a:r>
              <a:rPr lang="en-US" sz="6400" dirty="0"/>
              <a:t>is the acronym that commonly describes today’s standard keyboard layout on English-language computers. </a:t>
            </a:r>
            <a:r>
              <a:rPr lang="en-US" sz="6400" dirty="0" smtClean="0"/>
              <a:t/>
            </a:r>
            <a:br>
              <a:rPr lang="en-US" sz="6400" dirty="0" smtClean="0"/>
            </a:br>
            <a:r>
              <a:rPr lang="en-US" sz="6400" dirty="0" smtClean="0"/>
              <a:t/>
            </a:r>
            <a:br>
              <a:rPr lang="en-US" sz="6400" dirty="0" smtClean="0"/>
            </a:br>
            <a:r>
              <a:rPr lang="en-US" sz="6400" dirty="0"/>
              <a:t>QWERTY is derived </a:t>
            </a:r>
            <a:r>
              <a:rPr lang="en-US" sz="6400" dirty="0" smtClean="0"/>
              <a:t>from </a:t>
            </a:r>
            <a:r>
              <a:rPr lang="en-US" sz="6400" dirty="0"/>
              <a:t>the first six keys (from left to right) on the far left portion of a standard keyboard just below the number keys. </a:t>
            </a:r>
            <a:r>
              <a:rPr lang="en-US" sz="6400" dirty="0" smtClean="0"/>
              <a:t/>
            </a:r>
            <a:br>
              <a:rPr lang="en-US" sz="6400" dirty="0" smtClean="0"/>
            </a:br>
            <a:r>
              <a:rPr lang="en-US" sz="6400" dirty="0" smtClean="0"/>
              <a:t/>
            </a:r>
            <a:br>
              <a:rPr lang="en-US" sz="6400" dirty="0" smtClean="0"/>
            </a:br>
            <a:r>
              <a:rPr lang="en-US" sz="6400" dirty="0"/>
              <a:t>Patented in 1874 by Christopher Sholes (the inventor of the </a:t>
            </a:r>
            <a:r>
              <a:rPr lang="en-US" sz="6400" dirty="0" smtClean="0"/>
              <a:t>typewriter), the </a:t>
            </a:r>
            <a:r>
              <a:rPr lang="en-US" sz="6400" dirty="0"/>
              <a:t>QWERTY design first appeared in typewriters. </a:t>
            </a:r>
            <a:r>
              <a:rPr lang="en-US" sz="6400" dirty="0" smtClean="0"/>
              <a:t/>
            </a:r>
            <a:br>
              <a:rPr lang="en-US" sz="6400" dirty="0" smtClean="0"/>
            </a:br>
            <a:r>
              <a:rPr lang="en-US" sz="6400" dirty="0" smtClean="0"/>
              <a:t/>
            </a:r>
            <a:br>
              <a:rPr lang="en-US" sz="6400" dirty="0" smtClean="0"/>
            </a:br>
            <a:r>
              <a:rPr lang="en-US" sz="6400" dirty="0"/>
              <a:t>The QWERTY layout was designed to prevent people from typing too quickly and jamming various keys on early typewriters as they moved to strike the paper. </a:t>
            </a:r>
            <a:r>
              <a:rPr lang="en-US" sz="6400" dirty="0" smtClean="0"/>
              <a:t/>
            </a:r>
            <a:br>
              <a:rPr lang="en-US" sz="6400" dirty="0" smtClean="0"/>
            </a:br>
            <a:r>
              <a:rPr lang="en-US" sz="6400" dirty="0" smtClean="0"/>
              <a:t/>
            </a:r>
            <a:br>
              <a:rPr lang="en-US" sz="6400" dirty="0" smtClean="0"/>
            </a:br>
            <a:r>
              <a:rPr lang="en-US" sz="6400" dirty="0"/>
              <a:t>August Dvorak in 1932 tried to </a:t>
            </a:r>
            <a:r>
              <a:rPr lang="en-US" sz="6400" dirty="0" smtClean="0"/>
              <a:t>improve </a:t>
            </a:r>
            <a:r>
              <a:rPr lang="en-US" sz="6400" dirty="0"/>
              <a:t>the standard QWERTY keyboard configuration with what he believed was a more efficient layout. While he placed vowels and the five most common consonants in the middle row, QWERTY still remains the standard through today. </a:t>
            </a:r>
            <a:r>
              <a:rPr lang="en-US" sz="6400" dirty="0" smtClean="0"/>
              <a:t/>
            </a:r>
            <a:br>
              <a:rPr lang="en-US" sz="6400" dirty="0" smtClean="0"/>
            </a:br>
            <a:endParaRPr lang="en-US" sz="6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115" y="3454450"/>
            <a:ext cx="2274683" cy="166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672860"/>
            <a:ext cx="21621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24200" y="5834158"/>
            <a:ext cx="1240060" cy="4308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Dvorak’s Keyboard Layout</a:t>
            </a:r>
            <a:endParaRPr lang="en-US" sz="11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42" y="1066800"/>
            <a:ext cx="2335208" cy="227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61562" y="6536248"/>
            <a:ext cx="278313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hlinkClick r:id="rId7"/>
              </a:rPr>
              <a:t>http://site.xavier.edu/polt/typewriters/tw-history.html</a:t>
            </a:r>
            <a:endParaRPr lang="en-US" sz="900" dirty="0" smtClean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58682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What is the QWERTY Keyboard?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QWERTY Keyboard?</dc:title>
  <dc:creator>BLLCWS BLLCWS</dc:creator>
  <cp:lastModifiedBy>BLLCWS BLLCWS</cp:lastModifiedBy>
  <cp:revision>3</cp:revision>
  <cp:lastPrinted>2014-07-22T14:57:21Z</cp:lastPrinted>
  <dcterms:created xsi:type="dcterms:W3CDTF">2014-07-22T14:40:27Z</dcterms:created>
  <dcterms:modified xsi:type="dcterms:W3CDTF">2014-07-22T15:01:23Z</dcterms:modified>
</cp:coreProperties>
</file>